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rium-swallow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rium-swallow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rium-swallow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rium-swallow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rium-swallow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rium-swallow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rium-swallow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rium-swallow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rium-swallow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rium-swallow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rium-swallow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rium-swallow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rium-swallow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rium-swallow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rium-swallow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rium-swallow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rium-swallow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rium-swallow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rium-swallow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rium-swallow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rium-swallow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rium-swallow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rium-swallow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arium-swallow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rium-swallow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rium-swallow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rium-swallow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rium-swallow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rium-swallow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rium-swallow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rium-swallow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rium-swallow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rium-swallow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rium-swallow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rium-swallow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arium-swallow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arium-swallow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arium-swallow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arium-swallow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arium-swallow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arium-swallow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arium-swallow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arium-swallow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rium-swallow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rium-swallow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rium-swallow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rium-swallow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rium-swallow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2025-01-28T04:52:31Z</dcterms:modified>
  <cp:category/>
</cp:coreProperties>
</file>